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21"/>
  </p:notesMasterIdLst>
  <p:handoutMasterIdLst>
    <p:handoutMasterId r:id="rId22"/>
  </p:handoutMasterIdLst>
  <p:sldIdLst>
    <p:sldId id="297" r:id="rId4"/>
    <p:sldId id="298" r:id="rId5"/>
    <p:sldId id="299" r:id="rId6"/>
    <p:sldId id="300" r:id="rId7"/>
    <p:sldId id="302" r:id="rId8"/>
    <p:sldId id="301" r:id="rId9"/>
    <p:sldId id="282" r:id="rId10"/>
    <p:sldId id="292" r:id="rId11"/>
    <p:sldId id="293" r:id="rId12"/>
    <p:sldId id="283" r:id="rId13"/>
    <p:sldId id="291" r:id="rId14"/>
    <p:sldId id="284" r:id="rId15"/>
    <p:sldId id="294" r:id="rId16"/>
    <p:sldId id="295" r:id="rId17"/>
    <p:sldId id="285" r:id="rId18"/>
    <p:sldId id="296" r:id="rId19"/>
    <p:sldId id="281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6404" autoAdjust="0"/>
  </p:normalViewPr>
  <p:slideViewPr>
    <p:cSldViewPr snapToGrid="0">
      <p:cViewPr>
        <p:scale>
          <a:sx n="100" d="100"/>
          <a:sy n="100" d="100"/>
        </p:scale>
        <p:origin x="690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Обычная книга
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Страницы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2080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5C-44DF-8C9F-A2CD70C1F9F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Шрифт Брайля
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</c:f>
              <c:strCache>
                <c:ptCount val="1"/>
                <c:pt idx="0">
                  <c:v>Страницы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D4-4840-B981-54EDE6421A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0709711"/>
        <c:axId val="154011775"/>
      </c:barChart>
      <c:catAx>
        <c:axId val="36070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4011775"/>
        <c:crosses val="autoZero"/>
        <c:auto val="1"/>
        <c:lblAlgn val="ctr"/>
        <c:lblOffset val="100"/>
        <c:noMultiLvlLbl val="0"/>
      </c:catAx>
      <c:valAx>
        <c:axId val="154011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6070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 noProof="0" dirty="0"/>
              <a:t>Валовой доход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20ГГ</c:v>
                </c:pt>
                <c:pt idx="1">
                  <c:v>20ГГ</c:v>
                </c:pt>
                <c:pt idx="2">
                  <c:v>20ГГ</c:v>
                </c:pt>
                <c:pt idx="3">
                  <c:v>20ГГ</c:v>
                </c:pt>
                <c:pt idx="4">
                  <c:v>20ГГ</c:v>
                </c:pt>
              </c:strCache>
            </c:strRef>
          </c:cat>
          <c:val>
            <c:numRef>
              <c:f>Sheet1!$B$2:$B$6</c:f>
              <c:numCache>
                <c:formatCode>#,##0\ "₽"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₽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noProof="0" dirty="0"/>
              <a:t>Продажи компании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20ГГ</c:v>
                </c:pt>
                <c:pt idx="1">
                  <c:v>20ГГ</c:v>
                </c:pt>
                <c:pt idx="2">
                  <c:v>20ГГ</c:v>
                </c:pt>
                <c:pt idx="3">
                  <c:v>20ГГ</c:v>
                </c:pt>
                <c:pt idx="4">
                  <c:v>20ГГ</c:v>
                </c:pt>
              </c:strCache>
            </c:strRef>
          </c:cat>
          <c:val>
            <c:numRef>
              <c:f>Sheet1!$B$2:$B$6</c:f>
              <c:numCache>
                <c:formatCode>#,##0\ "₽"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i="1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A5C064-84A7-4F33-A3C5-616A674BA786}" type="datetime1">
              <a:rPr lang="ru-RU" smtClean="0"/>
              <a:t>30.10.2019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B300C-53C0-476E-919C-7CE08E363BA7}" type="datetime1">
              <a:rPr lang="ru-RU" smtClean="0"/>
              <a:pPr/>
              <a:t>30.10.2019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71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20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75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744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250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94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698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4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92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801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48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60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670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802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72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Спасибо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lnSpc>
                <a:spcPct val="80000"/>
              </a:lnSpc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4" name="Надпись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sz="1600" b="1" spc="-10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VARTANYAN</a:t>
            </a:r>
            <a:r>
              <a:rPr lang="ru-RU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ru-RU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ru-RU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noProof="0" dirty="0" smtClean="0">
                <a:solidFill>
                  <a:schemeClr val="tx1"/>
                </a:solidFill>
                <a:latin typeface="Corbel" panose="020B0503020204020204" pitchFamily="34" charset="0"/>
              </a:rPr>
              <a:t>VLADIMIR</a:t>
            </a:r>
            <a:endParaRPr lang="ru-RU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42900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VARTANYAN</a:t>
            </a:r>
            <a:b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dirty="0">
                <a:latin typeface="Corbel" panose="020B0503020204020204" pitchFamily="34" charset="0"/>
              </a:rPr>
              <a:t>VLADIMIR</a:t>
            </a:r>
            <a:endParaRPr lang="ru-RU" sz="1600" b="1" spc="-100" baseline="0" dirty="0">
              <a:latin typeface="Corbel" panose="020B0503020204020204" pitchFamily="34" charset="0"/>
            </a:endParaRPr>
          </a:p>
        </p:txBody>
      </p:sp>
      <p:pic>
        <p:nvPicPr>
          <p:cNvPr id="2056" name="Picture 8" descr="https://www.10wallpaper.com/wallpaper/1280x1024/1701/Blue_Milky_Galaxy_Way-Space_High_Quality_Wallpaper_1280x1024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3710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33658"/>
            <a:ext cx="6798250" cy="2187108"/>
          </a:xfrm>
        </p:spPr>
        <p:txBody>
          <a:bodyPr rtlCol="0"/>
          <a:lstStyle/>
          <a:p>
            <a:r>
              <a:rPr lang="en-US" sz="5000" dirty="0"/>
              <a:t>Keyboard </a:t>
            </a:r>
            <a:r>
              <a:rPr lang="en-US" sz="5000" dirty="0" smtClean="0"/>
              <a:t>for </a:t>
            </a:r>
            <a:r>
              <a:rPr lang="en-US" sz="5000" dirty="0"/>
              <a:t>reading persons with disabilities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/>
              <a:t>A keyboard that will save the planet from an alien attack!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4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ru-RU" dirty="0"/>
              <a:t>О нас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  <a:r>
              <a:rPr lang="ru-RU" dirty="0" err="1"/>
              <a:t>Etiam</a:t>
            </a:r>
            <a:r>
              <a:rPr lang="ru-RU" dirty="0"/>
              <a:t> </a:t>
            </a:r>
            <a:r>
              <a:rPr lang="ru-RU" dirty="0" err="1"/>
              <a:t>aliquet</a:t>
            </a:r>
            <a:r>
              <a:rPr lang="ru-RU" dirty="0"/>
              <a:t> </a:t>
            </a:r>
            <a:r>
              <a:rPr lang="ru-RU" dirty="0" err="1"/>
              <a:t>eu</a:t>
            </a:r>
            <a:r>
              <a:rPr lang="ru-RU" dirty="0"/>
              <a:t> </a:t>
            </a:r>
            <a:r>
              <a:rPr lang="ru-RU" dirty="0" err="1"/>
              <a:t>mi</a:t>
            </a:r>
            <a:r>
              <a:rPr lang="ru-RU" dirty="0"/>
              <a:t> </a:t>
            </a:r>
            <a:r>
              <a:rPr lang="ru-RU" dirty="0" err="1"/>
              <a:t>quis</a:t>
            </a:r>
            <a:r>
              <a:rPr lang="ru-RU" dirty="0"/>
              <a:t> </a:t>
            </a:r>
            <a:r>
              <a:rPr lang="ru-RU" dirty="0" err="1"/>
              <a:t>lacinia</a:t>
            </a:r>
            <a:r>
              <a:rPr lang="ru-RU" dirty="0"/>
              <a:t>. </a:t>
            </a:r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fermentum</a:t>
            </a:r>
            <a:r>
              <a:rPr lang="ru-RU" dirty="0"/>
              <a:t> a </a:t>
            </a:r>
            <a:r>
              <a:rPr lang="ru-RU" dirty="0" err="1"/>
              <a:t>magna</a:t>
            </a:r>
            <a:r>
              <a:rPr lang="ru-RU" dirty="0"/>
              <a:t> </a:t>
            </a:r>
            <a:r>
              <a:rPr lang="ru-RU" dirty="0" err="1"/>
              <a:t>ut</a:t>
            </a:r>
            <a:r>
              <a:rPr lang="ru-RU" dirty="0"/>
              <a:t>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 err="1"/>
              <a:t>Lorem</a:t>
            </a:r>
            <a:r>
              <a:rPr lang="ru-RU" sz="2800" dirty="0"/>
              <a:t> </a:t>
            </a:r>
            <a:r>
              <a:rPr lang="ru-RU" sz="2800" dirty="0" err="1"/>
              <a:t>ipsum</a:t>
            </a:r>
            <a:r>
              <a:rPr lang="ru-RU" sz="2800" dirty="0"/>
              <a:t> </a:t>
            </a:r>
            <a:r>
              <a:rPr lang="ru-RU" sz="2800" dirty="0" err="1"/>
              <a:t>dolor</a:t>
            </a:r>
            <a:r>
              <a:rPr lang="ru-RU" sz="2800" dirty="0"/>
              <a:t> </a:t>
            </a:r>
            <a:r>
              <a:rPr lang="ru-RU" sz="2800" dirty="0" err="1"/>
              <a:t>sit</a:t>
            </a:r>
            <a:r>
              <a:rPr lang="ru-RU" sz="2800" dirty="0"/>
              <a:t> </a:t>
            </a:r>
            <a:r>
              <a:rPr lang="ru-RU" sz="2800" dirty="0" err="1"/>
              <a:t>amet</a:t>
            </a:r>
            <a:r>
              <a:rPr lang="ru-RU" sz="2800" dirty="0"/>
              <a:t>, </a:t>
            </a:r>
            <a:r>
              <a:rPr lang="ru-RU" sz="2800" dirty="0" err="1"/>
              <a:t>consectetur</a:t>
            </a:r>
            <a:r>
              <a:rPr lang="ru-RU" sz="2800" dirty="0"/>
              <a:t> </a:t>
            </a:r>
            <a:r>
              <a:rPr lang="ru-RU" sz="2800" dirty="0" err="1"/>
              <a:t>adipiscing</a:t>
            </a:r>
            <a:r>
              <a:rPr lang="ru-RU" sz="2800" dirty="0"/>
              <a:t> </a:t>
            </a:r>
            <a:r>
              <a:rPr lang="ru-RU" sz="2800" dirty="0" err="1"/>
              <a:t>elit</a:t>
            </a:r>
            <a:r>
              <a:rPr lang="ru-RU" sz="2800" dirty="0"/>
              <a:t>. </a:t>
            </a:r>
          </a:p>
          <a:p>
            <a:pPr rtl="0"/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fermentum</a:t>
            </a:r>
            <a:r>
              <a:rPr lang="ru-RU" dirty="0"/>
              <a:t> a </a:t>
            </a:r>
            <a:r>
              <a:rPr lang="ru-RU" dirty="0" err="1"/>
              <a:t>magna</a:t>
            </a:r>
            <a:r>
              <a:rPr lang="ru-RU" dirty="0"/>
              <a:t> </a:t>
            </a:r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Integer</a:t>
            </a:r>
            <a:r>
              <a:rPr lang="ru-RU" dirty="0"/>
              <a:t> </a:t>
            </a:r>
            <a:r>
              <a:rPr lang="ru-RU" dirty="0" err="1"/>
              <a:t>convallis</a:t>
            </a:r>
            <a:r>
              <a:rPr lang="ru-RU" dirty="0"/>
              <a:t> </a:t>
            </a:r>
            <a:r>
              <a:rPr lang="ru-RU" dirty="0" err="1"/>
              <a:t>suscipit</a:t>
            </a:r>
            <a:r>
              <a:rPr lang="ru-RU" dirty="0"/>
              <a:t> </a:t>
            </a:r>
            <a:r>
              <a:rPr lang="ru-RU" dirty="0" err="1"/>
              <a:t>ante</a:t>
            </a:r>
            <a:r>
              <a:rPr lang="ru-RU" dirty="0"/>
              <a:t> </a:t>
            </a:r>
            <a:r>
              <a:rPr lang="ru-RU" dirty="0" err="1"/>
              <a:t>eu</a:t>
            </a:r>
            <a:r>
              <a:rPr lang="ru-RU" dirty="0"/>
              <a:t> </a:t>
            </a:r>
            <a:r>
              <a:rPr lang="ru-RU" dirty="0" err="1"/>
              <a:t>varius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Morbi</a:t>
            </a:r>
            <a:r>
              <a:rPr lang="ru-RU" dirty="0"/>
              <a:t> a </a:t>
            </a:r>
            <a:r>
              <a:rPr lang="ru-RU" dirty="0" err="1"/>
              <a:t>purus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sz="3200" dirty="0" err="1"/>
              <a:t>Lorem</a:t>
            </a:r>
            <a:r>
              <a:rPr lang="ru-RU" sz="3200" dirty="0"/>
              <a:t> </a:t>
            </a:r>
            <a:r>
              <a:rPr lang="ru-RU" sz="3200" dirty="0" err="1"/>
              <a:t>ipsum</a:t>
            </a:r>
            <a:r>
              <a:rPr lang="ru-RU" sz="3200" dirty="0"/>
              <a:t> </a:t>
            </a:r>
            <a:r>
              <a:rPr lang="ru-RU" sz="3200" dirty="0" err="1"/>
              <a:t>dolor</a:t>
            </a:r>
            <a:r>
              <a:rPr lang="ru-RU" sz="3200" dirty="0"/>
              <a:t> </a:t>
            </a:r>
            <a:r>
              <a:rPr lang="ru-RU" sz="3200" dirty="0" err="1"/>
              <a:t>sit</a:t>
            </a:r>
            <a:r>
              <a:rPr lang="ru-RU" sz="3200" dirty="0"/>
              <a:t> </a:t>
            </a:r>
            <a:r>
              <a:rPr lang="ru-RU" sz="3200" dirty="0" err="1"/>
              <a:t>amet</a:t>
            </a:r>
            <a:r>
              <a:rPr lang="ru-RU" sz="3200" dirty="0"/>
              <a:t>. </a:t>
            </a:r>
          </a:p>
          <a:p>
            <a:pPr rtl="0"/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fermentum</a:t>
            </a:r>
            <a:r>
              <a:rPr lang="ru-RU" dirty="0"/>
              <a:t> a </a:t>
            </a:r>
            <a:r>
              <a:rPr lang="ru-RU" dirty="0" err="1"/>
              <a:t>magna</a:t>
            </a:r>
            <a:r>
              <a:rPr lang="ru-RU" dirty="0"/>
              <a:t> </a:t>
            </a:r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eleifend</a:t>
            </a:r>
            <a:r>
              <a:rPr lang="ru-RU" dirty="0"/>
              <a:t>. </a:t>
            </a:r>
            <a:r>
              <a:rPr lang="ru-RU" dirty="0" err="1"/>
              <a:t>Integer</a:t>
            </a:r>
            <a:r>
              <a:rPr lang="ru-RU" dirty="0"/>
              <a:t> </a:t>
            </a:r>
            <a:r>
              <a:rPr lang="ru-RU" dirty="0" err="1"/>
              <a:t>convallis</a:t>
            </a:r>
            <a:r>
              <a:rPr lang="ru-RU" dirty="0"/>
              <a:t> </a:t>
            </a:r>
            <a:r>
              <a:rPr lang="ru-RU" dirty="0" err="1"/>
              <a:t>suscipit</a:t>
            </a:r>
            <a:r>
              <a:rPr lang="ru-RU" dirty="0"/>
              <a:t> </a:t>
            </a:r>
            <a:r>
              <a:rPr lang="ru-RU" dirty="0" err="1"/>
              <a:t>ante</a:t>
            </a:r>
            <a:r>
              <a:rPr lang="ru-RU" dirty="0"/>
              <a:t> </a:t>
            </a:r>
            <a:r>
              <a:rPr lang="ru-RU" dirty="0" err="1"/>
              <a:t>eu</a:t>
            </a:r>
            <a:r>
              <a:rPr lang="ru-RU" dirty="0"/>
              <a:t> </a:t>
            </a:r>
            <a:r>
              <a:rPr lang="ru-RU" dirty="0" err="1"/>
              <a:t>varius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Suspendisse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finibus</a:t>
            </a:r>
            <a:r>
              <a:rPr lang="ru-RU" dirty="0"/>
              <a:t> </a:t>
            </a:r>
            <a:r>
              <a:rPr lang="ru-RU" dirty="0" err="1"/>
              <a:t>justo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 </a:t>
            </a:r>
            <a:r>
              <a:rPr lang="ru-RU" dirty="0" err="1"/>
              <a:t>blandit</a:t>
            </a:r>
            <a:r>
              <a:rPr lang="ru-RU" dirty="0"/>
              <a:t>. </a:t>
            </a:r>
          </a:p>
          <a:p>
            <a:pPr rtl="0"/>
            <a:r>
              <a:rPr lang="ru-RU" dirty="0" err="1"/>
              <a:t>Ut</a:t>
            </a:r>
            <a:r>
              <a:rPr lang="ru-RU" dirty="0"/>
              <a:t> </a:t>
            </a:r>
            <a:r>
              <a:rPr lang="ru-RU" dirty="0" err="1"/>
              <a:t>congue</a:t>
            </a:r>
            <a:r>
              <a:rPr lang="ru-RU" dirty="0"/>
              <a:t> </a:t>
            </a:r>
            <a:r>
              <a:rPr lang="ru-RU" dirty="0" err="1"/>
              <a:t>quis</a:t>
            </a:r>
            <a:r>
              <a:rPr lang="ru-RU" dirty="0"/>
              <a:t> </a:t>
            </a:r>
            <a:r>
              <a:rPr lang="ru-RU" dirty="0" err="1"/>
              <a:t>tortor</a:t>
            </a:r>
            <a:r>
              <a:rPr lang="ru-RU" dirty="0"/>
              <a:t> </a:t>
            </a:r>
            <a:r>
              <a:rPr lang="ru-RU" dirty="0" err="1"/>
              <a:t>eget</a:t>
            </a:r>
            <a:r>
              <a:rPr lang="ru-RU" dirty="0"/>
              <a:t> </a:t>
            </a:r>
            <a:r>
              <a:rPr lang="ru-RU" dirty="0" err="1"/>
              <a:t>sodales</a:t>
            </a:r>
            <a:r>
              <a:rPr lang="ru-RU" dirty="0"/>
              <a:t>. </a:t>
            </a:r>
          </a:p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5" r="14355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Наши обязательства</a:t>
            </a: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Сравнение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ru-RU" dirty="0"/>
              <a:t>Название компании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ru-RU" dirty="0" err="1"/>
              <a:t>Nulla</a:t>
            </a:r>
            <a:r>
              <a:rPr lang="ru-RU" dirty="0"/>
              <a:t> a </a:t>
            </a:r>
            <a:r>
              <a:rPr lang="ru-RU" dirty="0" err="1"/>
              <a:t>erat</a:t>
            </a:r>
            <a:r>
              <a:rPr lang="ru-RU" dirty="0"/>
              <a:t> </a:t>
            </a:r>
            <a:r>
              <a:rPr lang="ru-RU" dirty="0" err="1"/>
              <a:t>eget</a:t>
            </a:r>
            <a:r>
              <a:rPr lang="ru-RU" dirty="0"/>
              <a:t> </a:t>
            </a:r>
            <a:r>
              <a:rPr lang="ru-RU" dirty="0" err="1"/>
              <a:t>nunc</a:t>
            </a:r>
            <a:r>
              <a:rPr lang="ru-RU" dirty="0"/>
              <a:t> </a:t>
            </a:r>
            <a:r>
              <a:rPr lang="ru-RU" dirty="0" err="1"/>
              <a:t>hendrerit</a:t>
            </a:r>
            <a:r>
              <a:rPr lang="ru-RU" dirty="0"/>
              <a:t> </a:t>
            </a:r>
            <a:r>
              <a:rPr lang="ru-RU" dirty="0" err="1"/>
              <a:t>ultrices</a:t>
            </a:r>
            <a:r>
              <a:rPr lang="ru-RU" dirty="0"/>
              <a:t> </a:t>
            </a:r>
            <a:r>
              <a:rPr lang="ru-RU" dirty="0" err="1"/>
              <a:t>eu</a:t>
            </a:r>
            <a:r>
              <a:rPr lang="ru-RU" dirty="0"/>
              <a:t> </a:t>
            </a:r>
            <a:r>
              <a:rPr lang="ru-RU" dirty="0" err="1"/>
              <a:t>nec</a:t>
            </a:r>
            <a:r>
              <a:rPr lang="ru-RU" dirty="0"/>
              <a:t> </a:t>
            </a:r>
            <a:r>
              <a:rPr lang="ru-RU" dirty="0" err="1"/>
              <a:t>nulla</a:t>
            </a:r>
            <a:r>
              <a:rPr lang="ru-RU" dirty="0"/>
              <a:t>. </a:t>
            </a:r>
            <a:r>
              <a:rPr lang="ru-RU" dirty="0" err="1"/>
              <a:t>Donec</a:t>
            </a:r>
            <a:r>
              <a:rPr lang="ru-RU" dirty="0"/>
              <a:t> </a:t>
            </a:r>
            <a:r>
              <a:rPr lang="ru-RU" dirty="0" err="1"/>
              <a:t>viverra</a:t>
            </a:r>
            <a:r>
              <a:rPr lang="ru-RU" dirty="0"/>
              <a:t> </a:t>
            </a:r>
            <a:r>
              <a:rPr lang="ru-RU" dirty="0" err="1"/>
              <a:t>leo</a:t>
            </a:r>
            <a:r>
              <a:rPr lang="ru-RU" dirty="0"/>
              <a:t> </a:t>
            </a:r>
            <a:r>
              <a:rPr lang="ru-RU" dirty="0" err="1"/>
              <a:t>aliquet</a:t>
            </a:r>
            <a:r>
              <a:rPr lang="ru-RU" dirty="0"/>
              <a:t>, </a:t>
            </a:r>
            <a:r>
              <a:rPr lang="ru-RU" dirty="0" err="1"/>
              <a:t>auctor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id</a:t>
            </a:r>
            <a:r>
              <a:rPr lang="ru-RU" dirty="0"/>
              <a:t>, </a:t>
            </a:r>
            <a:r>
              <a:rPr lang="ru-RU" dirty="0" err="1"/>
              <a:t>convallis</a:t>
            </a:r>
            <a:r>
              <a:rPr lang="ru-RU" dirty="0"/>
              <a:t> </a:t>
            </a:r>
            <a:r>
              <a:rPr lang="ru-RU" dirty="0" err="1"/>
              <a:t>orci</a:t>
            </a:r>
            <a:r>
              <a:rPr lang="ru-RU" dirty="0"/>
              <a:t>. </a:t>
            </a:r>
          </a:p>
          <a:p>
            <a:pPr rtl="0"/>
            <a:endParaRPr lang="ru-RU" dirty="0"/>
          </a:p>
          <a:p>
            <a:pPr lvl="1" rtl="0"/>
            <a:r>
              <a:rPr lang="ru-RU" dirty="0" err="1"/>
              <a:t>Sed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molestie</a:t>
            </a:r>
            <a:r>
              <a:rPr lang="ru-RU" dirty="0"/>
              <a:t> </a:t>
            </a:r>
            <a:r>
              <a:rPr lang="ru-RU" dirty="0" err="1"/>
              <a:t>est</a:t>
            </a:r>
            <a:r>
              <a:rPr lang="ru-RU" dirty="0"/>
              <a:t>. </a:t>
            </a:r>
            <a:r>
              <a:rPr lang="ru-RU" dirty="0" err="1"/>
              <a:t>Cras</a:t>
            </a:r>
            <a:r>
              <a:rPr lang="ru-RU" dirty="0"/>
              <a:t> </a:t>
            </a:r>
            <a:r>
              <a:rPr lang="ru-RU" dirty="0" err="1"/>
              <a:t>ornare</a:t>
            </a:r>
            <a:r>
              <a:rPr lang="ru-RU" dirty="0"/>
              <a:t> </a:t>
            </a:r>
            <a:r>
              <a:rPr lang="ru-RU" dirty="0" err="1"/>
              <a:t>turpis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ligula</a:t>
            </a:r>
            <a:r>
              <a:rPr lang="ru-RU" dirty="0"/>
              <a:t> </a:t>
            </a:r>
            <a:r>
              <a:rPr lang="ru-RU" dirty="0" err="1"/>
              <a:t>posuere</a:t>
            </a:r>
            <a:r>
              <a:rPr lang="ru-RU" dirty="0"/>
              <a:t>,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 </a:t>
            </a:r>
            <a:r>
              <a:rPr lang="ru-RU" dirty="0" err="1"/>
              <a:t>accumsan</a:t>
            </a:r>
            <a:r>
              <a:rPr lang="ru-RU" dirty="0"/>
              <a:t> </a:t>
            </a:r>
            <a:r>
              <a:rPr lang="ru-RU" dirty="0" err="1"/>
              <a:t>neque</a:t>
            </a:r>
            <a:r>
              <a:rPr lang="ru-RU" dirty="0"/>
              <a:t> </a:t>
            </a:r>
            <a:r>
              <a:rPr lang="ru-RU" dirty="0" err="1"/>
              <a:t>lobortis</a:t>
            </a:r>
            <a:r>
              <a:rPr lang="ru-RU" dirty="0"/>
              <a:t>.</a:t>
            </a:r>
          </a:p>
          <a:p>
            <a:pPr lvl="1" rtl="0"/>
            <a:r>
              <a:rPr lang="ru-RU" dirty="0" err="1"/>
              <a:t>Maecenas</a:t>
            </a:r>
            <a:r>
              <a:rPr lang="ru-RU" dirty="0"/>
              <a:t> </a:t>
            </a:r>
            <a:r>
              <a:rPr lang="ru-RU" dirty="0" err="1"/>
              <a:t>mattis</a:t>
            </a:r>
            <a:r>
              <a:rPr lang="ru-RU" dirty="0"/>
              <a:t> </a:t>
            </a:r>
            <a:r>
              <a:rPr lang="ru-RU" dirty="0" err="1"/>
              <a:t>risus</a:t>
            </a:r>
            <a:r>
              <a:rPr lang="ru-RU" dirty="0"/>
              <a:t> </a:t>
            </a:r>
            <a:r>
              <a:rPr lang="ru-RU" dirty="0" err="1"/>
              <a:t>ligula</a:t>
            </a:r>
            <a:r>
              <a:rPr lang="ru-RU" dirty="0"/>
              <a:t>, </a:t>
            </a:r>
            <a:r>
              <a:rPr lang="ru-RU" dirty="0" err="1"/>
              <a:t>sed</a:t>
            </a:r>
            <a:r>
              <a:rPr lang="ru-RU" dirty="0"/>
              <a:t> </a:t>
            </a:r>
            <a:r>
              <a:rPr lang="ru-RU" dirty="0" err="1"/>
              <a:t>ullamcorper</a:t>
            </a:r>
            <a:r>
              <a:rPr lang="ru-RU" dirty="0"/>
              <a:t> </a:t>
            </a:r>
            <a:r>
              <a:rPr lang="ru-RU" dirty="0" err="1"/>
              <a:t>nunc</a:t>
            </a:r>
            <a:r>
              <a:rPr lang="ru-RU" dirty="0"/>
              <a:t> </a:t>
            </a:r>
            <a:r>
              <a:rPr lang="ru-RU" dirty="0" err="1"/>
              <a:t>efficitur</a:t>
            </a:r>
            <a:r>
              <a:rPr lang="ru-RU" dirty="0"/>
              <a:t> </a:t>
            </a:r>
            <a:r>
              <a:rPr lang="ru-RU" dirty="0" err="1"/>
              <a:t>sed</a:t>
            </a:r>
            <a:r>
              <a:rPr lang="ru-RU" dirty="0"/>
              <a:t>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ru-RU" dirty="0"/>
              <a:t>Сервис конкурента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ru-RU" dirty="0" err="1"/>
              <a:t>Praesent</a:t>
            </a:r>
            <a:r>
              <a:rPr lang="ru-RU" dirty="0"/>
              <a:t> </a:t>
            </a:r>
            <a:r>
              <a:rPr lang="ru-RU" dirty="0" err="1"/>
              <a:t>venenatis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tortor</a:t>
            </a:r>
            <a:r>
              <a:rPr lang="ru-RU" dirty="0"/>
              <a:t>, </a:t>
            </a:r>
            <a:r>
              <a:rPr lang="ru-RU" dirty="0" err="1"/>
              <a:t>viverra</a:t>
            </a:r>
            <a:r>
              <a:rPr lang="ru-RU" dirty="0"/>
              <a:t> </a:t>
            </a:r>
            <a:r>
              <a:rPr lang="ru-RU" dirty="0" err="1"/>
              <a:t>nunc</a:t>
            </a:r>
            <a:r>
              <a:rPr lang="ru-RU" dirty="0"/>
              <a:t> </a:t>
            </a:r>
            <a:r>
              <a:rPr lang="ru-RU" dirty="0" err="1"/>
              <a:t>rutrum</a:t>
            </a:r>
            <a:r>
              <a:rPr lang="ru-RU" dirty="0"/>
              <a:t>. </a:t>
            </a:r>
          </a:p>
          <a:p>
            <a:pPr rtl="0"/>
            <a:endParaRPr lang="ru-RU" dirty="0"/>
          </a:p>
          <a:p>
            <a:pPr lvl="1" rtl="0"/>
            <a:r>
              <a:rPr lang="ru-RU" dirty="0" err="1"/>
              <a:t>Maecenas</a:t>
            </a:r>
            <a:r>
              <a:rPr lang="ru-RU" dirty="0"/>
              <a:t> </a:t>
            </a:r>
            <a:r>
              <a:rPr lang="ru-RU" dirty="0" err="1"/>
              <a:t>malesuada</a:t>
            </a:r>
            <a:r>
              <a:rPr lang="ru-RU" dirty="0"/>
              <a:t> </a:t>
            </a:r>
            <a:r>
              <a:rPr lang="ru-RU" dirty="0" err="1"/>
              <a:t>ultricies</a:t>
            </a:r>
            <a:r>
              <a:rPr lang="ru-RU" dirty="0"/>
              <a:t> </a:t>
            </a:r>
            <a:r>
              <a:rPr lang="ru-RU" dirty="0" err="1"/>
              <a:t>sapien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 </a:t>
            </a:r>
            <a:r>
              <a:rPr lang="ru-RU" dirty="0" err="1"/>
              <a:t>pharetra</a:t>
            </a:r>
            <a:r>
              <a:rPr lang="ru-RU" dirty="0"/>
              <a:t>. </a:t>
            </a:r>
          </a:p>
          <a:p>
            <a:pPr lvl="1" rtl="0"/>
            <a:r>
              <a:rPr lang="ru-RU" dirty="0" err="1"/>
              <a:t>Nunc</a:t>
            </a:r>
            <a:r>
              <a:rPr lang="ru-RU" dirty="0"/>
              <a:t> </a:t>
            </a:r>
            <a:r>
              <a:rPr lang="ru-RU" dirty="0" err="1"/>
              <a:t>tempus</a:t>
            </a:r>
            <a:r>
              <a:rPr lang="ru-RU" dirty="0"/>
              <a:t>, </a:t>
            </a:r>
            <a:r>
              <a:rPr lang="ru-RU" dirty="0" err="1"/>
              <a:t>risus</a:t>
            </a:r>
            <a:r>
              <a:rPr lang="ru-RU" dirty="0"/>
              <a:t> </a:t>
            </a:r>
            <a:r>
              <a:rPr lang="ru-RU" dirty="0" err="1"/>
              <a:t>sodales</a:t>
            </a:r>
            <a:r>
              <a:rPr lang="ru-RU" dirty="0"/>
              <a:t> </a:t>
            </a:r>
            <a:r>
              <a:rPr lang="ru-RU" dirty="0" err="1"/>
              <a:t>sodales</a:t>
            </a:r>
            <a:r>
              <a:rPr lang="ru-RU" dirty="0"/>
              <a:t> </a:t>
            </a:r>
            <a:r>
              <a:rPr lang="ru-RU" dirty="0" err="1"/>
              <a:t>hendrerit</a:t>
            </a:r>
            <a:r>
              <a:rPr lang="ru-RU" dirty="0"/>
              <a:t>, </a:t>
            </a:r>
            <a:r>
              <a:rPr lang="ru-RU" dirty="0" err="1"/>
              <a:t>arcu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commodo</a:t>
            </a:r>
            <a:r>
              <a:rPr lang="ru-RU" dirty="0"/>
              <a:t> </a:t>
            </a:r>
            <a:r>
              <a:rPr lang="ru-RU" dirty="0" err="1"/>
              <a:t>libero</a:t>
            </a:r>
            <a:r>
              <a:rPr lang="ru-RU" dirty="0"/>
              <a:t>, a </a:t>
            </a:r>
            <a:r>
              <a:rPr lang="ru-RU" dirty="0" err="1"/>
              <a:t>sollicitudin</a:t>
            </a:r>
            <a:r>
              <a:rPr lang="ru-RU" dirty="0"/>
              <a:t> </a:t>
            </a:r>
            <a:r>
              <a:rPr lang="ru-RU" dirty="0" err="1"/>
              <a:t>quam</a:t>
            </a:r>
            <a:r>
              <a:rPr lang="ru-RU" dirty="0"/>
              <a:t> </a:t>
            </a:r>
            <a:r>
              <a:rPr lang="ru-RU" dirty="0" err="1"/>
              <a:t>nulla</a:t>
            </a:r>
            <a:r>
              <a:rPr lang="ru-RU" dirty="0"/>
              <a:t> </a:t>
            </a:r>
            <a:r>
              <a:rPr lang="ru-RU" dirty="0" err="1"/>
              <a:t>quis</a:t>
            </a:r>
            <a:r>
              <a:rPr lang="ru-RU" dirty="0"/>
              <a:t> </a:t>
            </a:r>
            <a:r>
              <a:rPr lang="ru-RU" dirty="0" err="1"/>
              <a:t>lectus</a:t>
            </a:r>
            <a:r>
              <a:rPr lang="ru-RU" dirty="0"/>
              <a:t>.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at</a:t>
            </a:r>
            <a:r>
              <a:rPr lang="ru-RU" dirty="0"/>
              <a:t> </a:t>
            </a:r>
            <a:r>
              <a:rPr lang="ru-RU" dirty="0" err="1"/>
              <a:t>porta</a:t>
            </a:r>
            <a:r>
              <a:rPr lang="ru-RU" dirty="0"/>
              <a:t> </a:t>
            </a:r>
            <a:r>
              <a:rPr lang="ru-RU" dirty="0" err="1"/>
              <a:t>mauris</a:t>
            </a:r>
            <a:r>
              <a:rPr lang="ru-RU" dirty="0"/>
              <a:t>. 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Параметры диаграммы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13</a:t>
            </a:fld>
            <a:endParaRPr lang="ru-RU" dirty="0"/>
          </a:p>
        </p:txBody>
      </p:sp>
      <p:graphicFrame>
        <p:nvGraphicFramePr>
          <p:cNvPr id="4" name="Диаграмма 3" title="Диаграмма валового дохода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5155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Диаграмма 6" title="Диаграмма валового дохода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36818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Таблица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14</a:t>
            </a:fld>
            <a:endParaRPr lang="ru-RU" dirty="0"/>
          </a:p>
        </p:txBody>
      </p:sp>
      <p:graphicFrame>
        <p:nvGraphicFramePr>
          <p:cNvPr id="4" name="Таблица 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17318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ru-RU" noProof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Поставщики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Пользователи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Консультанты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Покупатели рекламы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Валовой доход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noProof="0" dirty="0">
                          <a:solidFill>
                            <a:schemeClr val="bg1"/>
                          </a:solidFill>
                          <a:latin typeface="+mj-lt"/>
                        </a:rPr>
                        <a:t>Доход компании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6 750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33 750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2 000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5 000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135 000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ru-RU" sz="1600" b="0" i="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20ГГ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4 000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50 000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u-RU" sz="1600" kern="12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270 000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ru-RU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9" r="14379"/>
          <a:stretch>
            <a:fillRect/>
          </a:stretch>
        </p:blipFill>
        <p:spPr/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СПАСИБО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dirty="0"/>
              <a:t>Надежда Колесникова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/>
              <a:t>+7 (123) 987-65-54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dirty="0"/>
              <a:t>nadezhda@firstupconsultants.com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ru-RU" dirty="0"/>
              <a:t>http://firstupconsultants.com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0" name="Графический объект 9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pic>
        <p:nvPicPr>
          <p:cNvPr id="9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pic>
        <p:nvPicPr>
          <p:cNvPr id="11" name="Графический объект 10" descr="Ссылка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ru-R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ru-RU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ru-RU" sz="1600" b="1" spc="-100" dirty="0">
                <a:latin typeface="Corbel" panose="020B0503020204020204" pitchFamily="34" charset="0"/>
              </a:rPr>
              <a:t>CONSULTANTS</a:t>
            </a:r>
            <a:endParaRPr lang="ru-RU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 descr="Как использовать этот шаблон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Овал 36" title="Круг — фон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ru-RU" sz="2400" b="1" dirty="0"/>
                <a:t>Как</a:t>
              </a:r>
              <a:r>
                <a:rPr lang="ru-RU" sz="2400" dirty="0"/>
                <a:t> </a:t>
              </a:r>
              <a:r>
                <a:rPr lang="ru-RU" sz="2400" i="1" dirty="0"/>
                <a:t>настроить</a:t>
              </a:r>
              <a:r>
                <a:rPr lang="ru-RU" sz="2400" dirty="0"/>
                <a:t> этот шаблон.</a:t>
              </a:r>
            </a:p>
          </p:txBody>
        </p:sp>
        <p:sp>
          <p:nvSpPr>
            <p:cNvPr id="40" name="Овал 39" title="Круг — фон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1" name="Овал 40" title="Круг — фон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38" name="Заголовок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ru-RU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Прямоугольник 5" descr="Инструкции — фоновое поле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489598" y="70559"/>
            <a:ext cx="4708996" cy="41775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3" name="Овал 42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1</a:t>
            </a:r>
          </a:p>
        </p:txBody>
      </p:sp>
      <p:grpSp>
        <p:nvGrpSpPr>
          <p:cNvPr id="46" name="Группа 45" title="Добавьте свои изображения">
            <a:extLst>
              <a:ext uri="{FF2B5EF4-FFF2-40B4-BE49-F238E27FC236}">
                <a16:creationId xmlns:a16="http://schemas.microsoft.com/office/drawing/2014/main" id="{D61E15D2-0BAF-4A2C-9698-DD4F6BAB920D}"/>
              </a:ext>
            </a:extLst>
          </p:cNvPr>
          <p:cNvGrpSpPr/>
          <p:nvPr/>
        </p:nvGrpSpPr>
        <p:grpSpPr>
          <a:xfrm>
            <a:off x="3628308" y="530352"/>
            <a:ext cx="4341658" cy="3585644"/>
            <a:chOff x="424893" y="379770"/>
            <a:chExt cx="4341658" cy="3585644"/>
          </a:xfrm>
        </p:grpSpPr>
        <p:sp>
          <p:nvSpPr>
            <p:cNvPr id="15" name="Надпись 14">
              <a:extLst>
                <a:ext uri="{FF2B5EF4-FFF2-40B4-BE49-F238E27FC236}">
                  <a16:creationId xmlns:a16="http://schemas.microsoft.com/office/drawing/2014/main" id="{5083EB4B-86A0-45E7-8493-F0169A4CCC87}"/>
                </a:ext>
              </a:extLst>
            </p:cNvPr>
            <p:cNvSpPr txBox="1"/>
            <p:nvPr/>
          </p:nvSpPr>
          <p:spPr>
            <a:xfrm>
              <a:off x="499040" y="379770"/>
              <a:ext cx="4136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2000" b="1" dirty="0">
                  <a:latin typeface="+mj-lt"/>
                </a:rPr>
                <a:t>Добавьте свои изображения</a:t>
              </a:r>
            </a:p>
          </p:txBody>
        </p:sp>
        <p:pic>
          <p:nvPicPr>
            <p:cNvPr id="12" name="Рисунок 11" title="Инструкция к шаблону — графические объекты">
              <a:extLst>
                <a:ext uri="{FF2B5EF4-FFF2-40B4-BE49-F238E27FC236}">
                  <a16:creationId xmlns:a16="http://schemas.microsoft.com/office/drawing/2014/main" id="{B945A26A-43DB-4AED-BA9E-E81359BA2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686" y="910689"/>
              <a:ext cx="1985426" cy="2008300"/>
            </a:xfrm>
            <a:prstGeom prst="rect">
              <a:avLst/>
            </a:prstGeom>
          </p:spPr>
        </p:pic>
        <p:sp>
          <p:nvSpPr>
            <p:cNvPr id="20" name="Графический объект 18" title="Инструкция к шаблону — стрелка">
              <a:extLst>
                <a:ext uri="{FF2B5EF4-FFF2-40B4-BE49-F238E27FC236}">
                  <a16:creationId xmlns:a16="http://schemas.microsoft.com/office/drawing/2014/main" id="{3CDE6CC0-E86B-4B0C-B994-AD3ECE46636B}"/>
                </a:ext>
              </a:extLst>
            </p:cNvPr>
            <p:cNvSpPr/>
            <p:nvPr/>
          </p:nvSpPr>
          <p:spPr>
            <a:xfrm rot="4500000" flipH="1">
              <a:off x="1365275" y="2606461"/>
              <a:ext cx="367586" cy="457870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6" name="Надпись 15">
              <a:extLst>
                <a:ext uri="{FF2B5EF4-FFF2-40B4-BE49-F238E27FC236}">
                  <a16:creationId xmlns:a16="http://schemas.microsoft.com/office/drawing/2014/main" id="{1AA52088-CC08-4B31-88C3-7589922DEBB6}"/>
                </a:ext>
              </a:extLst>
            </p:cNvPr>
            <p:cNvSpPr txBox="1"/>
            <p:nvPr/>
          </p:nvSpPr>
          <p:spPr>
            <a:xfrm>
              <a:off x="424893" y="3134417"/>
              <a:ext cx="21384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1600" b="1" dirty="0"/>
                <a:t>Удалите</a:t>
              </a:r>
              <a:r>
                <a:rPr lang="ru-RU" sz="1600" dirty="0"/>
                <a:t> замещающий рисунок или значок,</a:t>
              </a: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6A7864C-1101-45CF-B3E0-1BB84A1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660" y="963918"/>
              <a:ext cx="1905000" cy="19229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1" name="Графический объект 18" title="Инструкция к шаблону — стрелка">
              <a:extLst>
                <a:ext uri="{FF2B5EF4-FFF2-40B4-BE49-F238E27FC236}">
                  <a16:creationId xmlns:a16="http://schemas.microsoft.com/office/drawing/2014/main" id="{051A3989-527C-4619-9BF7-E99892F1986E}"/>
                </a:ext>
              </a:extLst>
            </p:cNvPr>
            <p:cNvSpPr/>
            <p:nvPr/>
          </p:nvSpPr>
          <p:spPr>
            <a:xfrm rot="17820117">
              <a:off x="3452257" y="2502894"/>
              <a:ext cx="421360" cy="524851"/>
            </a:xfrm>
            <a:custGeom>
              <a:avLst/>
              <a:gdLst>
                <a:gd name="connsiteX0" fmla="*/ 27380 w 542925"/>
                <a:gd name="connsiteY0" fmla="*/ 669232 h 676275"/>
                <a:gd name="connsiteX1" fmla="*/ 138823 w 542925"/>
                <a:gd name="connsiteY1" fmla="*/ 376814 h 676275"/>
                <a:gd name="connsiteX2" fmla="*/ 352183 w 542925"/>
                <a:gd name="connsiteY2" fmla="*/ 147262 h 676275"/>
                <a:gd name="connsiteX3" fmla="*/ 485533 w 542925"/>
                <a:gd name="connsiteY3" fmla="*/ 68204 h 676275"/>
                <a:gd name="connsiteX4" fmla="*/ 469340 w 542925"/>
                <a:gd name="connsiteY4" fmla="*/ 96779 h 676275"/>
                <a:gd name="connsiteX5" fmla="*/ 416953 w 542925"/>
                <a:gd name="connsiteY5" fmla="*/ 192029 h 676275"/>
                <a:gd name="connsiteX6" fmla="*/ 433145 w 542925"/>
                <a:gd name="connsiteY6" fmla="*/ 216794 h 676275"/>
                <a:gd name="connsiteX7" fmla="*/ 484580 w 542925"/>
                <a:gd name="connsiteY7" fmla="*/ 124402 h 676275"/>
                <a:gd name="connsiteX8" fmla="*/ 509345 w 542925"/>
                <a:gd name="connsiteY8" fmla="*/ 78682 h 676275"/>
                <a:gd name="connsiteX9" fmla="*/ 536015 w 542925"/>
                <a:gd name="connsiteY9" fmla="*/ 37724 h 676275"/>
                <a:gd name="connsiteX10" fmla="*/ 524585 w 542925"/>
                <a:gd name="connsiteY10" fmla="*/ 7244 h 676275"/>
                <a:gd name="connsiteX11" fmla="*/ 297890 w 542925"/>
                <a:gd name="connsiteY11" fmla="*/ 39629 h 676275"/>
                <a:gd name="connsiteX12" fmla="*/ 307415 w 542925"/>
                <a:gd name="connsiteY12" fmla="*/ 71062 h 676275"/>
                <a:gd name="connsiteX13" fmla="*/ 436003 w 542925"/>
                <a:gd name="connsiteY13" fmla="*/ 54869 h 676275"/>
                <a:gd name="connsiteX14" fmla="*/ 233120 w 542925"/>
                <a:gd name="connsiteY14" fmla="*/ 208222 h 676275"/>
                <a:gd name="connsiteX15" fmla="*/ 57860 w 542925"/>
                <a:gd name="connsiteY15" fmla="*/ 473969 h 676275"/>
                <a:gd name="connsiteX16" fmla="*/ 7378 w 542925"/>
                <a:gd name="connsiteY16" fmla="*/ 648277 h 676275"/>
                <a:gd name="connsiteX17" fmla="*/ 14045 w 542925"/>
                <a:gd name="connsiteY17" fmla="*/ 670184 h 676275"/>
                <a:gd name="connsiteX18" fmla="*/ 27380 w 542925"/>
                <a:gd name="connsiteY18" fmla="*/ 669232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925" h="676275">
                  <a:moveTo>
                    <a:pt x="27380" y="669232"/>
                  </a:moveTo>
                  <a:cubicBezTo>
                    <a:pt x="44525" y="565409"/>
                    <a:pt x="83578" y="465397"/>
                    <a:pt x="138823" y="376814"/>
                  </a:cubicBezTo>
                  <a:cubicBezTo>
                    <a:pt x="195020" y="288232"/>
                    <a:pt x="267410" y="209174"/>
                    <a:pt x="352183" y="147262"/>
                  </a:cubicBezTo>
                  <a:cubicBezTo>
                    <a:pt x="394093" y="116782"/>
                    <a:pt x="438860" y="90112"/>
                    <a:pt x="485533" y="68204"/>
                  </a:cubicBezTo>
                  <a:cubicBezTo>
                    <a:pt x="479818" y="77729"/>
                    <a:pt x="475055" y="87254"/>
                    <a:pt x="469340" y="96779"/>
                  </a:cubicBezTo>
                  <a:cubicBezTo>
                    <a:pt x="452195" y="128212"/>
                    <a:pt x="434098" y="160597"/>
                    <a:pt x="416953" y="192029"/>
                  </a:cubicBezTo>
                  <a:cubicBezTo>
                    <a:pt x="412190" y="201554"/>
                    <a:pt x="425525" y="230129"/>
                    <a:pt x="433145" y="216794"/>
                  </a:cubicBezTo>
                  <a:cubicBezTo>
                    <a:pt x="450290" y="186314"/>
                    <a:pt x="467435" y="154882"/>
                    <a:pt x="484580" y="124402"/>
                  </a:cubicBezTo>
                  <a:cubicBezTo>
                    <a:pt x="493153" y="109162"/>
                    <a:pt x="501725" y="93922"/>
                    <a:pt x="509345" y="78682"/>
                  </a:cubicBezTo>
                  <a:cubicBezTo>
                    <a:pt x="516965" y="64394"/>
                    <a:pt x="523633" y="48202"/>
                    <a:pt x="536015" y="37724"/>
                  </a:cubicBezTo>
                  <a:cubicBezTo>
                    <a:pt x="543635" y="31057"/>
                    <a:pt x="535063" y="5339"/>
                    <a:pt x="524585" y="7244"/>
                  </a:cubicBezTo>
                  <a:cubicBezTo>
                    <a:pt x="449338" y="21532"/>
                    <a:pt x="374090" y="32009"/>
                    <a:pt x="297890" y="39629"/>
                  </a:cubicBezTo>
                  <a:cubicBezTo>
                    <a:pt x="287413" y="40582"/>
                    <a:pt x="295033" y="72967"/>
                    <a:pt x="307415" y="71062"/>
                  </a:cubicBezTo>
                  <a:cubicBezTo>
                    <a:pt x="350278" y="66299"/>
                    <a:pt x="393140" y="61537"/>
                    <a:pt x="436003" y="54869"/>
                  </a:cubicBezTo>
                  <a:cubicBezTo>
                    <a:pt x="360755" y="94874"/>
                    <a:pt x="292175" y="147262"/>
                    <a:pt x="233120" y="208222"/>
                  </a:cubicBezTo>
                  <a:cubicBezTo>
                    <a:pt x="158825" y="284422"/>
                    <a:pt x="98818" y="375862"/>
                    <a:pt x="57860" y="473969"/>
                  </a:cubicBezTo>
                  <a:cubicBezTo>
                    <a:pt x="35000" y="530167"/>
                    <a:pt x="17855" y="588269"/>
                    <a:pt x="7378" y="648277"/>
                  </a:cubicBezTo>
                  <a:cubicBezTo>
                    <a:pt x="6425" y="655897"/>
                    <a:pt x="8330" y="665422"/>
                    <a:pt x="14045" y="670184"/>
                  </a:cubicBezTo>
                  <a:cubicBezTo>
                    <a:pt x="20713" y="676852"/>
                    <a:pt x="25475" y="675899"/>
                    <a:pt x="27380" y="6692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7" name="Надпись 16">
              <a:extLst>
                <a:ext uri="{FF2B5EF4-FFF2-40B4-BE49-F238E27FC236}">
                  <a16:creationId xmlns:a16="http://schemas.microsoft.com/office/drawing/2014/main" id="{0F108E97-1B0C-4A75-91C1-1B9A03212BD0}"/>
                </a:ext>
              </a:extLst>
            </p:cNvPr>
            <p:cNvSpPr txBox="1"/>
            <p:nvPr/>
          </p:nvSpPr>
          <p:spPr>
            <a:xfrm>
              <a:off x="2628134" y="3134416"/>
              <a:ext cx="2138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ru-RU" sz="1600" dirty="0"/>
                <a:t>а затем выберите </a:t>
              </a:r>
              <a:r>
                <a:rPr lang="ru-RU" sz="1600" b="1" i="1" dirty="0"/>
                <a:t>или</a:t>
              </a:r>
              <a:r>
                <a:rPr lang="ru-RU" sz="1600" dirty="0"/>
                <a:t> перетащите фото</a:t>
              </a:r>
            </a:p>
          </p:txBody>
        </p:sp>
      </p:grpSp>
      <p:sp>
        <p:nvSpPr>
          <p:cNvPr id="42" name="Прямоугольник 41" descr="Инструкции — фоновое поле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82947" y="2345290"/>
            <a:ext cx="3803798" cy="35506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5" name="Овал 44" title="Круг — фон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426865" y="249887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2</a:t>
            </a:r>
          </a:p>
        </p:txBody>
      </p:sp>
      <p:sp>
        <p:nvSpPr>
          <p:cNvPr id="14" name="Надпись 13">
            <a:extLst>
              <a:ext uri="{FF2B5EF4-FFF2-40B4-BE49-F238E27FC236}">
                <a16:creationId xmlns:a16="http://schemas.microsoft.com/office/drawing/2014/main" id="{7EAFFD73-4869-4CC3-8C60-E7C58E91DDE1}"/>
              </a:ext>
            </a:extLst>
          </p:cNvPr>
          <p:cNvSpPr txBox="1"/>
          <p:nvPr/>
        </p:nvSpPr>
        <p:spPr>
          <a:xfrm>
            <a:off x="8672699" y="3055471"/>
            <a:ext cx="300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2000" b="1" dirty="0">
                <a:latin typeface="+mj-lt"/>
              </a:rPr>
              <a:t>Логотип компании</a:t>
            </a:r>
          </a:p>
        </p:txBody>
      </p:sp>
      <p:sp>
        <p:nvSpPr>
          <p:cNvPr id="10" name="Надпись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72698" y="3659011"/>
            <a:ext cx="3312000" cy="187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u-RU" sz="1600" dirty="0"/>
              <a:t>Вставьте логотип своей компании </a:t>
            </a:r>
            <a:br>
              <a:rPr lang="ru-RU" sz="1600" dirty="0"/>
            </a:br>
            <a:r>
              <a:rPr lang="ru-RU" sz="1600" dirty="0"/>
              <a:t>на </a:t>
            </a:r>
            <a:r>
              <a:rPr lang="ru-RU" sz="1600" b="1" dirty="0"/>
              <a:t>образец слайдов</a:t>
            </a:r>
          </a:p>
          <a:p>
            <a:pPr algn="ctr" rtl="0"/>
            <a:r>
              <a:rPr lang="ru-RU" dirty="0"/>
              <a:t/>
            </a:r>
            <a:br>
              <a:rPr lang="ru-RU" dirty="0"/>
            </a:br>
            <a:r>
              <a:rPr lang="ru-RU" dirty="0"/>
              <a:t>    </a:t>
            </a:r>
            <a:r>
              <a:rPr lang="ru-RU" sz="1200" dirty="0"/>
              <a:t>Вид </a:t>
            </a:r>
            <a:r>
              <a:rPr lang="ru-RU" sz="1200" dirty="0">
                <a:sym typeface="Wingdings" panose="05000000000000000000" pitchFamily="2" charset="2"/>
              </a:rPr>
              <a:t></a:t>
            </a:r>
            <a:r>
              <a:rPr lang="ru-RU" sz="1200" dirty="0"/>
              <a:t> Образец слайдов</a:t>
            </a:r>
          </a:p>
          <a:p>
            <a:pPr algn="ctr" rtl="0"/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Убедитесь, что вы на </a:t>
            </a:r>
            <a:r>
              <a:rPr lang="ru-RU" sz="1200" b="1" dirty="0"/>
              <a:t>первом слайде </a:t>
            </a:r>
            <a:r>
              <a:rPr lang="ru-RU" sz="1200" dirty="0"/>
              <a:t>(образце), а затем удалите заполнитель логотипа и добавьте свой логотип или измените текст. </a:t>
            </a:r>
            <a:endParaRPr lang="ru-RU" dirty="0"/>
          </a:p>
        </p:txBody>
      </p:sp>
      <p:pic>
        <p:nvPicPr>
          <p:cNvPr id="34" name="Графический объект 33" title="Щелкните значок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78037" y="4501195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Графический объект 6" title="Инструкция к шаблону — стрелка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0216659" y="5318282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36" name="Прямоугольник 35" descr="Инструкции — фоновое поле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24347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4" name="Овал 43" title="Круг — фон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3</a:t>
            </a:r>
          </a:p>
        </p:txBody>
      </p:sp>
      <p:sp>
        <p:nvSpPr>
          <p:cNvPr id="23" name="Надпись 22">
            <a:extLst>
              <a:ext uri="{FF2B5EF4-FFF2-40B4-BE49-F238E27FC236}">
                <a16:creationId xmlns:a16="http://schemas.microsoft.com/office/drawing/2014/main" id="{92C20CDD-0E88-460E-B553-CC0BFE2D7E81}"/>
              </a:ext>
            </a:extLst>
          </p:cNvPr>
          <p:cNvSpPr txBox="1"/>
          <p:nvPr/>
        </p:nvSpPr>
        <p:spPr>
          <a:xfrm>
            <a:off x="4026334" y="4755026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2000" b="1" dirty="0">
                <a:latin typeface="+mj-lt"/>
              </a:rPr>
              <a:t>Выберите цвета</a:t>
            </a:r>
          </a:p>
        </p:txBody>
      </p:sp>
      <p:sp>
        <p:nvSpPr>
          <p:cNvPr id="22" name="Надпись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4026335" y="5203765"/>
            <a:ext cx="3613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600" dirty="0"/>
              <a:t>Измените цвет темы в представлении </a:t>
            </a:r>
            <a:r>
              <a:rPr lang="ru-RU" sz="1600" b="1" dirty="0"/>
              <a:t>Образец слайдов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    </a:t>
            </a:r>
            <a:r>
              <a:rPr lang="ru-RU" sz="1200" dirty="0"/>
              <a:t>Вид </a:t>
            </a:r>
            <a:r>
              <a:rPr lang="ru-RU" sz="1200" dirty="0">
                <a:sym typeface="Wingdings" panose="05000000000000000000" pitchFamily="2" charset="2"/>
              </a:rPr>
              <a:t></a:t>
            </a:r>
            <a:r>
              <a:rPr lang="ru-RU" sz="1200" dirty="0"/>
              <a:t> Образец слайдов </a:t>
            </a:r>
            <a:r>
              <a:rPr lang="ru-RU" sz="1200" dirty="0">
                <a:sym typeface="Wingdings" panose="05000000000000000000" pitchFamily="2" charset="2"/>
              </a:rPr>
              <a:t> Цвета (</a:t>
            </a:r>
            <a:r>
              <a:rPr lang="ru-RU" sz="1200" i="1" dirty="0">
                <a:sym typeface="Wingdings" panose="05000000000000000000" pitchFamily="2" charset="2"/>
              </a:rPr>
              <a:t>стрелка раскрывающегося списка</a:t>
            </a:r>
            <a:r>
              <a:rPr lang="ru-RU" sz="1200" dirty="0">
                <a:sym typeface="Wingdings" panose="05000000000000000000" pitchFamily="2" charset="2"/>
              </a:rPr>
              <a:t>)</a:t>
            </a:r>
            <a:endParaRPr lang="ru-RU" dirty="0"/>
          </a:p>
        </p:txBody>
      </p:sp>
      <p:pic>
        <p:nvPicPr>
          <p:cNvPr id="35" name="Графический объект 34" title="Щелкните значок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65602" y="6042880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E4CC77-F166-480D-B4C3-5D8B48679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1" y="4987652"/>
            <a:ext cx="2734442" cy="11868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54" name="Группа 53" title="изображение корзины">
            <a:extLst>
              <a:ext uri="{FF2B5EF4-FFF2-40B4-BE49-F238E27FC236}">
                <a16:creationId xmlns:a16="http://schemas.microsoft.com/office/drawing/2014/main" id="{EDB4B58C-F60B-48DA-BCAD-2112E9BE7B4D}"/>
              </a:ext>
            </a:extLst>
          </p:cNvPr>
          <p:cNvGrpSpPr/>
          <p:nvPr/>
        </p:nvGrpSpPr>
        <p:grpSpPr>
          <a:xfrm>
            <a:off x="11206134" y="503552"/>
            <a:ext cx="687382" cy="687382"/>
            <a:chOff x="11174860" y="467747"/>
            <a:chExt cx="687382" cy="687382"/>
          </a:xfrm>
        </p:grpSpPr>
        <p:sp>
          <p:nvSpPr>
            <p:cNvPr id="53" name="Овал 52" title="Круг — фон">
              <a:extLst>
                <a:ext uri="{FF2B5EF4-FFF2-40B4-BE49-F238E27FC236}">
                  <a16:creationId xmlns:a16="http://schemas.microsoft.com/office/drawing/2014/main" id="{FAD8A723-1B46-4241-82C6-307FB9AFAA72}"/>
                </a:ext>
              </a:extLst>
            </p:cNvPr>
            <p:cNvSpPr/>
            <p:nvPr/>
          </p:nvSpPr>
          <p:spPr>
            <a:xfrm>
              <a:off x="11174860" y="467747"/>
              <a:ext cx="687382" cy="6873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49" name="Графический объект 47" title="значок корзины">
              <a:extLst>
                <a:ext uri="{FF2B5EF4-FFF2-40B4-BE49-F238E27FC236}">
                  <a16:creationId xmlns:a16="http://schemas.microsoft.com/office/drawing/2014/main" id="{8DA3E33B-4A06-4660-8AE8-549D26985401}"/>
                </a:ext>
              </a:extLst>
            </p:cNvPr>
            <p:cNvSpPr/>
            <p:nvPr/>
          </p:nvSpPr>
          <p:spPr>
            <a:xfrm>
              <a:off x="11388555" y="650855"/>
              <a:ext cx="259992" cy="321166"/>
            </a:xfrm>
            <a:custGeom>
              <a:avLst/>
              <a:gdLst>
                <a:gd name="connsiteX0" fmla="*/ 407881 w 418718"/>
                <a:gd name="connsiteY0" fmla="*/ 116995 h 517240"/>
                <a:gd name="connsiteX1" fmla="*/ 406403 w 418718"/>
                <a:gd name="connsiteY1" fmla="*/ 129803 h 517240"/>
                <a:gd name="connsiteX2" fmla="*/ 19951 w 418718"/>
                <a:gd name="connsiteY2" fmla="*/ 129803 h 517240"/>
                <a:gd name="connsiteX3" fmla="*/ 18473 w 418718"/>
                <a:gd name="connsiteY3" fmla="*/ 116995 h 517240"/>
                <a:gd name="connsiteX4" fmla="*/ 78818 w 418718"/>
                <a:gd name="connsiteY4" fmla="*/ 57635 h 517240"/>
                <a:gd name="connsiteX5" fmla="*/ 136453 w 418718"/>
                <a:gd name="connsiteY5" fmla="*/ 57635 h 517240"/>
                <a:gd name="connsiteX6" fmla="*/ 175122 w 418718"/>
                <a:gd name="connsiteY6" fmla="*/ 18474 h 517240"/>
                <a:gd name="connsiteX7" fmla="*/ 175369 w 418718"/>
                <a:gd name="connsiteY7" fmla="*/ 18473 h 517240"/>
                <a:gd name="connsiteX8" fmla="*/ 251231 w 418718"/>
                <a:gd name="connsiteY8" fmla="*/ 18473 h 517240"/>
                <a:gd name="connsiteX9" fmla="*/ 289408 w 418718"/>
                <a:gd name="connsiteY9" fmla="*/ 57389 h 517240"/>
                <a:gd name="connsiteX10" fmla="*/ 289408 w 418718"/>
                <a:gd name="connsiteY10" fmla="*/ 57389 h 517240"/>
                <a:gd name="connsiteX11" fmla="*/ 347044 w 418718"/>
                <a:gd name="connsiteY11" fmla="*/ 57389 h 517240"/>
                <a:gd name="connsiteX12" fmla="*/ 407881 w 418718"/>
                <a:gd name="connsiteY12" fmla="*/ 116995 h 517240"/>
                <a:gd name="connsiteX13" fmla="*/ 36453 w 418718"/>
                <a:gd name="connsiteY13" fmla="*/ 157389 h 517240"/>
                <a:gd name="connsiteX14" fmla="*/ 389901 w 418718"/>
                <a:gd name="connsiteY14" fmla="*/ 157389 h 517240"/>
                <a:gd name="connsiteX15" fmla="*/ 389901 w 418718"/>
                <a:gd name="connsiteY15" fmla="*/ 456896 h 517240"/>
                <a:gd name="connsiteX16" fmla="*/ 349507 w 418718"/>
                <a:gd name="connsiteY16" fmla="*/ 509359 h 517240"/>
                <a:gd name="connsiteX17" fmla="*/ 336453 w 418718"/>
                <a:gd name="connsiteY17" fmla="*/ 511083 h 517240"/>
                <a:gd name="connsiteX18" fmla="*/ 87931 w 418718"/>
                <a:gd name="connsiteY18" fmla="*/ 511083 h 517240"/>
                <a:gd name="connsiteX19" fmla="*/ 36452 w 418718"/>
                <a:gd name="connsiteY19" fmla="*/ 457172 h 517240"/>
                <a:gd name="connsiteX20" fmla="*/ 36453 w 418718"/>
                <a:gd name="connsiteY20" fmla="*/ 457142 h 517240"/>
                <a:gd name="connsiteX21" fmla="*/ 36453 w 418718"/>
                <a:gd name="connsiteY21" fmla="*/ 157635 h 517240"/>
                <a:gd name="connsiteX22" fmla="*/ 282758 w 418718"/>
                <a:gd name="connsiteY22" fmla="*/ 440640 h 517240"/>
                <a:gd name="connsiteX23" fmla="*/ 300492 w 418718"/>
                <a:gd name="connsiteY23" fmla="*/ 458374 h 517240"/>
                <a:gd name="connsiteX24" fmla="*/ 301724 w 418718"/>
                <a:gd name="connsiteY24" fmla="*/ 458374 h 517240"/>
                <a:gd name="connsiteX25" fmla="*/ 318719 w 418718"/>
                <a:gd name="connsiteY25" fmla="*/ 439654 h 517240"/>
                <a:gd name="connsiteX26" fmla="*/ 318719 w 418718"/>
                <a:gd name="connsiteY26" fmla="*/ 229556 h 517240"/>
                <a:gd name="connsiteX27" fmla="*/ 318719 w 418718"/>
                <a:gd name="connsiteY27" fmla="*/ 222906 h 517240"/>
                <a:gd name="connsiteX28" fmla="*/ 296379 w 418718"/>
                <a:gd name="connsiteY28" fmla="*/ 210762 h 517240"/>
                <a:gd name="connsiteX29" fmla="*/ 283497 w 418718"/>
                <a:gd name="connsiteY29" fmla="*/ 227832 h 517240"/>
                <a:gd name="connsiteX30" fmla="*/ 283497 w 418718"/>
                <a:gd name="connsiteY30" fmla="*/ 440640 h 517240"/>
                <a:gd name="connsiteX31" fmla="*/ 194088 w 418718"/>
                <a:gd name="connsiteY31" fmla="*/ 440640 h 517240"/>
                <a:gd name="connsiteX32" fmla="*/ 211822 w 418718"/>
                <a:gd name="connsiteY32" fmla="*/ 458374 h 517240"/>
                <a:gd name="connsiteX33" fmla="*/ 215517 w 418718"/>
                <a:gd name="connsiteY33" fmla="*/ 458374 h 517240"/>
                <a:gd name="connsiteX34" fmla="*/ 232019 w 418718"/>
                <a:gd name="connsiteY34" fmla="*/ 439654 h 517240"/>
                <a:gd name="connsiteX35" fmla="*/ 232019 w 418718"/>
                <a:gd name="connsiteY35" fmla="*/ 229310 h 517240"/>
                <a:gd name="connsiteX36" fmla="*/ 232019 w 418718"/>
                <a:gd name="connsiteY36" fmla="*/ 222906 h 517240"/>
                <a:gd name="connsiteX37" fmla="*/ 214532 w 418718"/>
                <a:gd name="connsiteY37" fmla="*/ 209852 h 517240"/>
                <a:gd name="connsiteX38" fmla="*/ 197044 w 418718"/>
                <a:gd name="connsiteY38" fmla="*/ 228078 h 517240"/>
                <a:gd name="connsiteX39" fmla="*/ 197044 w 418718"/>
                <a:gd name="connsiteY39" fmla="*/ 440640 h 517240"/>
                <a:gd name="connsiteX40" fmla="*/ 105419 w 418718"/>
                <a:gd name="connsiteY40" fmla="*/ 440640 h 517240"/>
                <a:gd name="connsiteX41" fmla="*/ 123153 w 418718"/>
                <a:gd name="connsiteY41" fmla="*/ 458374 h 517240"/>
                <a:gd name="connsiteX42" fmla="*/ 123153 w 418718"/>
                <a:gd name="connsiteY42" fmla="*/ 458374 h 517240"/>
                <a:gd name="connsiteX43" fmla="*/ 141641 w 418718"/>
                <a:gd name="connsiteY43" fmla="*/ 441948 h 517240"/>
                <a:gd name="connsiteX44" fmla="*/ 141625 w 418718"/>
                <a:gd name="connsiteY44" fmla="*/ 439654 h 517240"/>
                <a:gd name="connsiteX45" fmla="*/ 141625 w 418718"/>
                <a:gd name="connsiteY45" fmla="*/ 229310 h 517240"/>
                <a:gd name="connsiteX46" fmla="*/ 141625 w 418718"/>
                <a:gd name="connsiteY46" fmla="*/ 222906 h 517240"/>
                <a:gd name="connsiteX47" fmla="*/ 120363 w 418718"/>
                <a:gd name="connsiteY47" fmla="*/ 209605 h 517240"/>
                <a:gd name="connsiteX48" fmla="*/ 106650 w 418718"/>
                <a:gd name="connsiteY48" fmla="*/ 228078 h 517240"/>
                <a:gd name="connsiteX49" fmla="*/ 106650 w 418718"/>
                <a:gd name="connsiteY49" fmla="*/ 440640 h 51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18718" h="517240">
                  <a:moveTo>
                    <a:pt x="407881" y="116995"/>
                  </a:moveTo>
                  <a:cubicBezTo>
                    <a:pt x="407876" y="121306"/>
                    <a:pt x="407379" y="125603"/>
                    <a:pt x="406403" y="129803"/>
                  </a:cubicBezTo>
                  <a:lnTo>
                    <a:pt x="19951" y="129803"/>
                  </a:lnTo>
                  <a:cubicBezTo>
                    <a:pt x="18974" y="125603"/>
                    <a:pt x="18479" y="121306"/>
                    <a:pt x="18473" y="116995"/>
                  </a:cubicBezTo>
                  <a:cubicBezTo>
                    <a:pt x="19011" y="84053"/>
                    <a:pt x="45871" y="57631"/>
                    <a:pt x="78818" y="57635"/>
                  </a:cubicBezTo>
                  <a:lnTo>
                    <a:pt x="136453" y="57635"/>
                  </a:lnTo>
                  <a:cubicBezTo>
                    <a:pt x="136317" y="36143"/>
                    <a:pt x="153630" y="18610"/>
                    <a:pt x="175122" y="18474"/>
                  </a:cubicBezTo>
                  <a:cubicBezTo>
                    <a:pt x="175204" y="18473"/>
                    <a:pt x="175287" y="18473"/>
                    <a:pt x="175369" y="18473"/>
                  </a:cubicBezTo>
                  <a:lnTo>
                    <a:pt x="251231" y="18473"/>
                  </a:lnTo>
                  <a:cubicBezTo>
                    <a:pt x="272492" y="18743"/>
                    <a:pt x="289546" y="36127"/>
                    <a:pt x="289408" y="57389"/>
                  </a:cubicBezTo>
                  <a:lnTo>
                    <a:pt x="289408" y="57389"/>
                  </a:lnTo>
                  <a:lnTo>
                    <a:pt x="347044" y="57389"/>
                  </a:lnTo>
                  <a:cubicBezTo>
                    <a:pt x="380278" y="57115"/>
                    <a:pt x="407475" y="83763"/>
                    <a:pt x="407881" y="116995"/>
                  </a:cubicBezTo>
                  <a:close/>
                  <a:moveTo>
                    <a:pt x="36453" y="157389"/>
                  </a:moveTo>
                  <a:lnTo>
                    <a:pt x="389901" y="157389"/>
                  </a:lnTo>
                  <a:lnTo>
                    <a:pt x="389901" y="456896"/>
                  </a:lnTo>
                  <a:cubicBezTo>
                    <a:pt x="390566" y="481746"/>
                    <a:pt x="373699" y="503649"/>
                    <a:pt x="349507" y="509359"/>
                  </a:cubicBezTo>
                  <a:cubicBezTo>
                    <a:pt x="345261" y="510553"/>
                    <a:pt x="340864" y="511132"/>
                    <a:pt x="336453" y="511083"/>
                  </a:cubicBezTo>
                  <a:lnTo>
                    <a:pt x="87931" y="511083"/>
                  </a:lnTo>
                  <a:cubicBezTo>
                    <a:pt x="58828" y="510410"/>
                    <a:pt x="35780" y="486273"/>
                    <a:pt x="36452" y="457172"/>
                  </a:cubicBezTo>
                  <a:cubicBezTo>
                    <a:pt x="36453" y="457162"/>
                    <a:pt x="36453" y="457152"/>
                    <a:pt x="36453" y="457142"/>
                  </a:cubicBezTo>
                  <a:lnTo>
                    <a:pt x="36453" y="157635"/>
                  </a:lnTo>
                  <a:close/>
                  <a:moveTo>
                    <a:pt x="282758" y="440640"/>
                  </a:moveTo>
                  <a:cubicBezTo>
                    <a:pt x="282758" y="450433"/>
                    <a:pt x="290699" y="458374"/>
                    <a:pt x="300492" y="458374"/>
                  </a:cubicBezTo>
                  <a:lnTo>
                    <a:pt x="301724" y="458374"/>
                  </a:lnTo>
                  <a:cubicBezTo>
                    <a:pt x="311561" y="457842"/>
                    <a:pt x="319137" y="449497"/>
                    <a:pt x="318719" y="439654"/>
                  </a:cubicBezTo>
                  <a:lnTo>
                    <a:pt x="318719" y="229556"/>
                  </a:lnTo>
                  <a:cubicBezTo>
                    <a:pt x="318960" y="227346"/>
                    <a:pt x="318960" y="225116"/>
                    <a:pt x="318719" y="222906"/>
                  </a:cubicBezTo>
                  <a:cubicBezTo>
                    <a:pt x="315903" y="213383"/>
                    <a:pt x="305901" y="207947"/>
                    <a:pt x="296379" y="210762"/>
                  </a:cubicBezTo>
                  <a:cubicBezTo>
                    <a:pt x="288800" y="213004"/>
                    <a:pt x="283573" y="219930"/>
                    <a:pt x="283497" y="227832"/>
                  </a:cubicBezTo>
                  <a:lnTo>
                    <a:pt x="283497" y="440640"/>
                  </a:lnTo>
                  <a:close/>
                  <a:moveTo>
                    <a:pt x="194088" y="440640"/>
                  </a:moveTo>
                  <a:cubicBezTo>
                    <a:pt x="194088" y="450433"/>
                    <a:pt x="202028" y="458374"/>
                    <a:pt x="211822" y="458374"/>
                  </a:cubicBezTo>
                  <a:lnTo>
                    <a:pt x="215517" y="458374"/>
                  </a:lnTo>
                  <a:cubicBezTo>
                    <a:pt x="225220" y="457714"/>
                    <a:pt x="232582" y="449364"/>
                    <a:pt x="232019" y="439654"/>
                  </a:cubicBezTo>
                  <a:lnTo>
                    <a:pt x="232019" y="229310"/>
                  </a:lnTo>
                  <a:cubicBezTo>
                    <a:pt x="232513" y="227204"/>
                    <a:pt x="232513" y="225012"/>
                    <a:pt x="232019" y="222906"/>
                  </a:cubicBezTo>
                  <a:cubicBezTo>
                    <a:pt x="229874" y="215059"/>
                    <a:pt x="222665" y="209677"/>
                    <a:pt x="214532" y="209852"/>
                  </a:cubicBezTo>
                  <a:cubicBezTo>
                    <a:pt x="204698" y="210120"/>
                    <a:pt x="196906" y="218242"/>
                    <a:pt x="197044" y="228078"/>
                  </a:cubicBezTo>
                  <a:lnTo>
                    <a:pt x="197044" y="440640"/>
                  </a:lnTo>
                  <a:close/>
                  <a:moveTo>
                    <a:pt x="105419" y="440640"/>
                  </a:moveTo>
                  <a:cubicBezTo>
                    <a:pt x="105419" y="450433"/>
                    <a:pt x="113358" y="458374"/>
                    <a:pt x="123153" y="458374"/>
                  </a:cubicBezTo>
                  <a:lnTo>
                    <a:pt x="123153" y="458374"/>
                  </a:lnTo>
                  <a:cubicBezTo>
                    <a:pt x="132794" y="458943"/>
                    <a:pt x="141071" y="451588"/>
                    <a:pt x="141641" y="441948"/>
                  </a:cubicBezTo>
                  <a:cubicBezTo>
                    <a:pt x="141686" y="441184"/>
                    <a:pt x="141681" y="440418"/>
                    <a:pt x="141625" y="439654"/>
                  </a:cubicBezTo>
                  <a:lnTo>
                    <a:pt x="141625" y="229310"/>
                  </a:lnTo>
                  <a:cubicBezTo>
                    <a:pt x="142119" y="227204"/>
                    <a:pt x="142119" y="225012"/>
                    <a:pt x="141625" y="222906"/>
                  </a:cubicBezTo>
                  <a:cubicBezTo>
                    <a:pt x="139427" y="213362"/>
                    <a:pt x="129908" y="207407"/>
                    <a:pt x="120363" y="209605"/>
                  </a:cubicBezTo>
                  <a:cubicBezTo>
                    <a:pt x="111876" y="211560"/>
                    <a:pt x="106065" y="219389"/>
                    <a:pt x="106650" y="228078"/>
                  </a:cubicBezTo>
                  <a:lnTo>
                    <a:pt x="106650" y="4406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  <p:sp>
        <p:nvSpPr>
          <p:cNvPr id="39" name="Надпись 38">
            <a:extLst>
              <a:ext uri="{FF2B5EF4-FFF2-40B4-BE49-F238E27FC236}">
                <a16:creationId xmlns:a16="http://schemas.microsoft.com/office/drawing/2014/main" id="{EE816D14-AD3C-4935-8CBF-20A2233CD8EE}"/>
              </a:ext>
            </a:extLst>
          </p:cNvPr>
          <p:cNvSpPr txBox="1"/>
          <p:nvPr/>
        </p:nvSpPr>
        <p:spPr>
          <a:xfrm>
            <a:off x="10093515" y="1253237"/>
            <a:ext cx="1800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Удалите этот слайд, если вы знаете, как работать с шаблонами образцов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smtClean="0"/>
              <a:pPr rtl="0"/>
              <a:t>17</a:t>
            </a:fld>
            <a:endParaRPr lang="ru-RU" dirty="0"/>
          </a:p>
        </p:txBody>
      </p:sp>
      <p:sp>
        <p:nvSpPr>
          <p:cNvPr id="32" name="Графический объект 18" title="Инструкция к шаблону — стрелка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818427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sz="5000" dirty="0"/>
              <a:t>About 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dirty="0"/>
              <a:t>Comparison &amp; </a:t>
            </a:r>
            <a:br>
              <a:rPr lang="en-US" dirty="0"/>
            </a:br>
            <a:r>
              <a:rPr lang="en-US" dirty="0"/>
              <a:t>Project objectives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42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s://www.10wallpaper.com/wallpaper/1280x1024/1701/Blue_Milky_Galaxy_Way-Space_High_Quality_Wallpaper_1280x1024.jpg"/>
          <p:cNvPicPr>
            <a:picLocks noGrp="1" noChangeAspect="1" noChangeArrowheads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3" r="3571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199" y="3096000"/>
            <a:ext cx="5184800" cy="2445500"/>
          </a:xfrm>
        </p:spPr>
        <p:txBody>
          <a:bodyPr rtlCol="0"/>
          <a:lstStyle/>
          <a:p>
            <a:r>
              <a:rPr lang="ru-RU" dirty="0" smtClean="0"/>
              <a:t>Чтение </a:t>
            </a:r>
            <a:r>
              <a:rPr lang="ru-RU" dirty="0"/>
              <a:t>лиц с ограниченными возможностями </a:t>
            </a:r>
            <a:r>
              <a:rPr lang="ru-RU" dirty="0" smtClean="0"/>
              <a:t>здоровья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3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Сравнение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r>
              <a:rPr lang="ru-RU" dirty="0" smtClean="0"/>
              <a:t>Обычная книга</a:t>
            </a:r>
            <a:endParaRPr lang="ru-RU" dirty="0"/>
          </a:p>
        </p:txBody>
      </p:sp>
      <p:graphicFrame>
        <p:nvGraphicFramePr>
          <p:cNvPr id="13" name="Объект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4031678"/>
              </p:ext>
            </p:extLst>
          </p:nvPr>
        </p:nvGraphicFramePr>
        <p:xfrm>
          <a:off x="431800" y="2760452"/>
          <a:ext cx="9198000" cy="3430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9800" y="2110112"/>
            <a:ext cx="4500000" cy="498616"/>
          </a:xfrm>
        </p:spPr>
        <p:txBody>
          <a:bodyPr rtlCol="0"/>
          <a:lstStyle/>
          <a:p>
            <a:r>
              <a:rPr lang="ru-RU" dirty="0"/>
              <a:t>Шрифт Брайля</a:t>
            </a:r>
            <a:endParaRPr lang="ru-RU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/>
          <a:p>
            <a:r>
              <a:rPr lang="en-US" dirty="0"/>
              <a:t>A keyboard that will save the planet from an alien attack!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6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5</a:t>
            </a:fld>
            <a:endParaRPr lang="ru-RU" noProof="0" dirty="0"/>
          </a:p>
        </p:txBody>
      </p:sp>
      <p:sp>
        <p:nvSpPr>
          <p:cNvPr id="9" name="Графический объект 6" title="Инструкция к шаблону — стрелка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175026" y="1212005"/>
            <a:ext cx="1022322" cy="1276423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0" name="Графический объект 18" title="Инструкция к шаблону — стрелка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6835462" flipV="1">
            <a:off x="579950" y="1766752"/>
            <a:ext cx="842656" cy="1152900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1" name="Графический объект 18" title="Инструкция к шаблону — стрелка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2950722" flipH="1" flipV="1">
            <a:off x="554093" y="1904461"/>
            <a:ext cx="1199581" cy="119327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2" name="Графический объект 6" title="Инструкция к шаблону — стрелка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309316" y="1024483"/>
            <a:ext cx="1383925" cy="1370630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 txBox="1">
            <a:spLocks/>
          </p:cNvSpPr>
          <p:nvPr/>
        </p:nvSpPr>
        <p:spPr>
          <a:xfrm>
            <a:off x="792889" y="1090286"/>
            <a:ext cx="1751258" cy="467742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 smtClean="0"/>
              <a:t>1. </a:t>
            </a:r>
            <a:r>
              <a:rPr lang="en-US" dirty="0" smtClean="0"/>
              <a:t>Vibration </a:t>
            </a:r>
            <a:r>
              <a:rPr lang="en-US" dirty="0"/>
              <a:t>motor</a:t>
            </a:r>
            <a:endParaRPr lang="ru-RU" dirty="0"/>
          </a:p>
          <a:p>
            <a:pPr algn="l"/>
            <a:r>
              <a:rPr lang="ru-RU" b="1" dirty="0" smtClean="0"/>
              <a:t>2. </a:t>
            </a:r>
            <a:r>
              <a:rPr lang="en-US" dirty="0" smtClean="0"/>
              <a:t>Arduino Nano</a:t>
            </a:r>
            <a:endParaRPr lang="ru-RU" dirty="0" smtClean="0"/>
          </a:p>
          <a:p>
            <a:pPr algn="l"/>
            <a:r>
              <a:rPr lang="ru-RU" b="1" dirty="0" smtClean="0"/>
              <a:t>3. </a:t>
            </a:r>
            <a:r>
              <a:rPr lang="en-US" dirty="0" smtClean="0"/>
              <a:t>Bluetooth module</a:t>
            </a:r>
            <a:endParaRPr lang="ru-RU" dirty="0" smtClean="0"/>
          </a:p>
          <a:p>
            <a:pPr algn="l"/>
            <a:r>
              <a:rPr lang="ru-RU" b="1" dirty="0" smtClean="0"/>
              <a:t>4. </a:t>
            </a:r>
            <a:r>
              <a:rPr lang="en-US" dirty="0" smtClean="0"/>
              <a:t>RGB LED</a:t>
            </a:r>
            <a:endParaRPr lang="ru-RU" dirty="0"/>
          </a:p>
        </p:txBody>
      </p:sp>
      <p:sp>
        <p:nvSpPr>
          <p:cNvPr id="14" name="Овал 13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579483" y="663475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1</a:t>
            </a:r>
          </a:p>
        </p:txBody>
      </p:sp>
      <p:sp>
        <p:nvSpPr>
          <p:cNvPr id="15" name="Овал 14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662034" y="252929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2</a:t>
            </a:r>
          </a:p>
        </p:txBody>
      </p:sp>
      <p:sp>
        <p:nvSpPr>
          <p:cNvPr id="16" name="Овал 15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225236" y="2918205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3</a:t>
            </a:r>
          </a:p>
        </p:txBody>
      </p:sp>
      <p:sp>
        <p:nvSpPr>
          <p:cNvPr id="17" name="Овал 16" title="Круг — фон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142494" y="4618810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ru-RU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182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9" y="1643850"/>
            <a:ext cx="9408317" cy="3570301"/>
          </a:xfrm>
          <a:prstGeom prst="rect">
            <a:avLst/>
          </a:prstGeom>
        </p:spPr>
      </p:pic>
      <p:sp>
        <p:nvSpPr>
          <p:cNvPr id="16" name="Графический объект 18" title="Инструкция к шаблону — стрелка">
            <a:extLst>
              <a:ext uri="{FF2B5EF4-FFF2-40B4-BE49-F238E27FC236}">
                <a16:creationId xmlns:a16="http://schemas.microsoft.com/office/drawing/2014/main" id="{051A3989-527C-4619-9BF7-E99892F1986E}"/>
              </a:ext>
            </a:extLst>
          </p:cNvPr>
          <p:cNvSpPr/>
          <p:nvPr/>
        </p:nvSpPr>
        <p:spPr>
          <a:xfrm rot="5735948">
            <a:off x="1740771" y="1146146"/>
            <a:ext cx="421360" cy="524851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8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адпись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ru-R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r>
              <a:rPr lang="ru-RU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/>
            </a:r>
            <a:br>
              <a:rPr lang="ru-RU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ru-RU" sz="1600" b="1" spc="-100" dirty="0">
                <a:latin typeface="Corbel" panose="020B0503020204020204" pitchFamily="34" charset="0"/>
              </a:rPr>
              <a:t>CONSULTANTS</a:t>
            </a:r>
            <a:endParaRPr lang="ru-RU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6" r="3793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Титульный слайд презентации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r>
              <a:rPr lang="ru-RU" dirty="0"/>
              <a:t> </a:t>
            </a:r>
            <a:r>
              <a:rPr lang="ru-RU" dirty="0" err="1"/>
              <a:t>adipiscing</a:t>
            </a:r>
            <a:r>
              <a:rPr lang="ru-RU" dirty="0"/>
              <a:t> </a:t>
            </a:r>
            <a:r>
              <a:rPr lang="ru-RU" dirty="0" err="1"/>
              <a:t>elit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Разделитель разделов, вариант 1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sz="5000" dirty="0"/>
              <a:t>Разделитель разделов, вариант 2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err="1"/>
              <a:t>Lorem</a:t>
            </a:r>
            <a:r>
              <a:rPr lang="ru-RU" dirty="0"/>
              <a:t> </a:t>
            </a:r>
            <a:r>
              <a:rPr lang="ru-RU" dirty="0" err="1"/>
              <a:t>ipsum</a:t>
            </a:r>
            <a:r>
              <a:rPr lang="ru-RU" dirty="0"/>
              <a:t> </a:t>
            </a:r>
            <a:r>
              <a:rPr lang="ru-RU" dirty="0" err="1"/>
              <a:t>dolor</a:t>
            </a:r>
            <a:r>
              <a:rPr lang="ru-RU" dirty="0"/>
              <a:t> </a:t>
            </a:r>
            <a:r>
              <a:rPr lang="ru-RU" dirty="0" err="1"/>
              <a:t>sit</a:t>
            </a:r>
            <a:r>
              <a:rPr lang="ru-RU" dirty="0"/>
              <a:t> </a:t>
            </a:r>
            <a:r>
              <a:rPr lang="ru-RU" dirty="0" err="1"/>
              <a:t>amet</a:t>
            </a:r>
            <a:r>
              <a:rPr lang="ru-RU" dirty="0"/>
              <a:t>, </a:t>
            </a:r>
            <a:r>
              <a:rPr lang="ru-RU" dirty="0" err="1"/>
              <a:t>consectetur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61_TF16411245.potx" id="{773883C8-4131-4ECF-9E3C-74DD0B29E0A1}" vid="{18BBA691-B286-47C1-88FF-3C6BA8E7AA8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microsoft.com/office/infopath/2007/PartnerControls"/>
    <ds:schemaRef ds:uri="http://www.w3.org/XML/1998/namespace"/>
    <ds:schemaRef ds:uri="fb0879af-3eba-417a-a55a-ffe6dcd6ca77"/>
    <ds:schemaRef ds:uri="6dc4bcd6-49db-4c07-9060-8acfc67ce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487</Words>
  <Application>Microsoft Office PowerPoint</Application>
  <PresentationFormat>Широкоэкранный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Wingdings</vt:lpstr>
      <vt:lpstr>Тема Office</vt:lpstr>
      <vt:lpstr>Keyboard for reading persons with disabilities</vt:lpstr>
      <vt:lpstr>About </vt:lpstr>
      <vt:lpstr>Цели и задачи</vt:lpstr>
      <vt:lpstr>Сравнение</vt:lpstr>
      <vt:lpstr>Презентация PowerPoint</vt:lpstr>
      <vt:lpstr>Презентация PowerPoint</vt:lpstr>
      <vt:lpstr>Титульный слайд презентации</vt:lpstr>
      <vt:lpstr>Разделитель разделов, вариант 1</vt:lpstr>
      <vt:lpstr>Разделитель разделов, вариант 2</vt:lpstr>
      <vt:lpstr>О нас</vt:lpstr>
      <vt:lpstr>Наши обязательства</vt:lpstr>
      <vt:lpstr>Сравнение</vt:lpstr>
      <vt:lpstr>Параметры диаграммы</vt:lpstr>
      <vt:lpstr>Таблица</vt:lpstr>
      <vt:lpstr>Презентация PowerPoint</vt:lpstr>
      <vt:lpstr>СПАСИБО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2019-10-29T15:54:45Z</dcterms:created>
  <dcterms:modified xsi:type="dcterms:W3CDTF">2019-10-30T15:23:28Z</dcterms:modified>
</cp:coreProperties>
</file>